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257" r:id="rId3"/>
    <p:sldId id="258" r:id="rId4"/>
    <p:sldId id="266" r:id="rId5"/>
    <p:sldId id="260" r:id="rId6"/>
    <p:sldId id="265" r:id="rId7"/>
    <p:sldId id="267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microsoft.com/office/2016/11/relationships/changesInfo" Target="changesInfos/changesInfo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орис Королев" userId="36d77ec3473eeba6" providerId="LiveId" clId="{C1EAB61A-A1CE-614C-AF52-CEC13CA97735}"/>
    <pc:docChg chg="undo custSel addSld delSld modSld addMainMaster delMainMaster">
      <pc:chgData name="Борис Королев" userId="36d77ec3473eeba6" providerId="LiveId" clId="{C1EAB61A-A1CE-614C-AF52-CEC13CA97735}" dt="2019-02-27T20:01:54.972" v="1611" actId="1076"/>
      <pc:docMkLst>
        <pc:docMk/>
      </pc:docMkLst>
      <pc:sldChg chg="modSp">
        <pc:chgData name="Борис Королев" userId="36d77ec3473eeba6" providerId="LiveId" clId="{C1EAB61A-A1CE-614C-AF52-CEC13CA97735}" dt="2019-02-27T19:18:19.521" v="1581" actId="1076"/>
        <pc:sldMkLst>
          <pc:docMk/>
          <pc:sldMk cId="2733062026" sldId="256"/>
        </pc:sldMkLst>
        <pc:spChg chg="mod">
          <ac:chgData name="Борис Королев" userId="36d77ec3473eeba6" providerId="LiveId" clId="{C1EAB61A-A1CE-614C-AF52-CEC13CA97735}" dt="2019-02-27T19:18:19.521" v="1581" actId="1076"/>
          <ac:spMkLst>
            <pc:docMk/>
            <pc:sldMk cId="2733062026" sldId="256"/>
            <ac:spMk id="2" creationId="{F3C14A88-7ABA-FC48-8A5A-82063EC0132A}"/>
          </ac:spMkLst>
        </pc:spChg>
        <pc:spChg chg="mod">
          <ac:chgData name="Борис Королев" userId="36d77ec3473eeba6" providerId="LiveId" clId="{C1EAB61A-A1CE-614C-AF52-CEC13CA97735}" dt="2019-02-27T19:17:55.259" v="1577" actId="122"/>
          <ac:spMkLst>
            <pc:docMk/>
            <pc:sldMk cId="2733062026" sldId="256"/>
            <ac:spMk id="3" creationId="{81C2779A-5D4B-5448-93B0-A6ACCB13B55A}"/>
          </ac:spMkLst>
        </pc:spChg>
      </pc:sldChg>
      <pc:sldChg chg="modSp new">
        <pc:chgData name="Борис Королев" userId="36d77ec3473eeba6" providerId="LiveId" clId="{C1EAB61A-A1CE-614C-AF52-CEC13CA97735}" dt="2019-02-27T17:09:10.541" v="1523" actId="1076"/>
        <pc:sldMkLst>
          <pc:docMk/>
          <pc:sldMk cId="2941320945" sldId="257"/>
        </pc:sldMkLst>
        <pc:spChg chg="mod ord">
          <ac:chgData name="Борис Королев" userId="36d77ec3473eeba6" providerId="LiveId" clId="{C1EAB61A-A1CE-614C-AF52-CEC13CA97735}" dt="2019-02-27T17:09:10.541" v="1523" actId="1076"/>
          <ac:spMkLst>
            <pc:docMk/>
            <pc:sldMk cId="2941320945" sldId="257"/>
            <ac:spMk id="2" creationId="{9CB24121-047B-7444-A5FD-F8F8B54A3A74}"/>
          </ac:spMkLst>
        </pc:spChg>
        <pc:spChg chg="mod ord">
          <ac:chgData name="Борис Королев" userId="36d77ec3473eeba6" providerId="LiveId" clId="{C1EAB61A-A1CE-614C-AF52-CEC13CA97735}" dt="2019-02-27T17:08:58.737" v="1522" actId="14100"/>
          <ac:spMkLst>
            <pc:docMk/>
            <pc:sldMk cId="2941320945" sldId="257"/>
            <ac:spMk id="3" creationId="{FCCEA480-C5FA-B447-B803-B181CDE8BFD8}"/>
          </ac:spMkLst>
        </pc:spChg>
      </pc:sldChg>
      <pc:sldChg chg="addSp delSp modSp new">
        <pc:chgData name="Борис Королев" userId="36d77ec3473eeba6" providerId="LiveId" clId="{C1EAB61A-A1CE-614C-AF52-CEC13CA97735}" dt="2019-02-27T17:12:34.831" v="1545" actId="22"/>
        <pc:sldMkLst>
          <pc:docMk/>
          <pc:sldMk cId="1023148599" sldId="258"/>
        </pc:sldMkLst>
        <pc:spChg chg="mod ord">
          <ac:chgData name="Борис Королев" userId="36d77ec3473eeba6" providerId="LiveId" clId="{C1EAB61A-A1CE-614C-AF52-CEC13CA97735}" dt="2019-02-27T16:38:05.643" v="1016" actId="20577"/>
          <ac:spMkLst>
            <pc:docMk/>
            <pc:sldMk cId="1023148599" sldId="258"/>
            <ac:spMk id="2" creationId="{66A42CF0-7507-A247-A0A5-8EC8A552F47F}"/>
          </ac:spMkLst>
        </pc:spChg>
        <pc:spChg chg="mod ord">
          <ac:chgData name="Борис Королев" userId="36d77ec3473eeba6" providerId="LiveId" clId="{C1EAB61A-A1CE-614C-AF52-CEC13CA97735}" dt="2019-02-27T16:44:39.301" v="1065" actId="255"/>
          <ac:spMkLst>
            <pc:docMk/>
            <pc:sldMk cId="1023148599" sldId="258"/>
            <ac:spMk id="3" creationId="{CE9068C9-C897-7D44-A1AC-F63B22BBED76}"/>
          </ac:spMkLst>
        </pc:spChg>
        <pc:spChg chg="add del">
          <ac:chgData name="Борис Королев" userId="36d77ec3473eeba6" providerId="LiveId" clId="{C1EAB61A-A1CE-614C-AF52-CEC13CA97735}" dt="2019-02-27T17:12:34.831" v="1545" actId="22"/>
          <ac:spMkLst>
            <pc:docMk/>
            <pc:sldMk cId="1023148599" sldId="258"/>
            <ac:spMk id="5" creationId="{F8FCACE9-3FE6-2A4F-A6CE-AD1B12C37E1F}"/>
          </ac:spMkLst>
        </pc:spChg>
      </pc:sldChg>
      <pc:sldChg chg="addSp delSp modSp new del mod modClrScheme chgLayout">
        <pc:chgData name="Борис Королев" userId="36d77ec3473eeba6" providerId="LiveId" clId="{C1EAB61A-A1CE-614C-AF52-CEC13CA97735}" dt="2019-02-27T17:16:20.033" v="1567" actId="2696"/>
        <pc:sldMkLst>
          <pc:docMk/>
          <pc:sldMk cId="2917665846" sldId="259"/>
        </pc:sldMkLst>
        <pc:spChg chg="del mod ord">
          <ac:chgData name="Борис Королев" userId="36d77ec3473eeba6" providerId="LiveId" clId="{C1EAB61A-A1CE-614C-AF52-CEC13CA97735}" dt="2019-02-27T17:14:44.631" v="1553" actId="21"/>
          <ac:spMkLst>
            <pc:docMk/>
            <pc:sldMk cId="2917665846" sldId="259"/>
            <ac:spMk id="2" creationId="{EF0C6035-DDB0-104A-93D7-ED6B05E7CA3A}"/>
          </ac:spMkLst>
        </pc:spChg>
        <pc:spChg chg="del mod ord">
          <ac:chgData name="Борис Королев" userId="36d77ec3473eeba6" providerId="LiveId" clId="{C1EAB61A-A1CE-614C-AF52-CEC13CA97735}" dt="2019-02-27T16:49:26.156" v="1074" actId="931"/>
          <ac:spMkLst>
            <pc:docMk/>
            <pc:sldMk cId="2917665846" sldId="259"/>
            <ac:spMk id="3" creationId="{D407F883-FAA7-C74D-AE4D-E6DA1F683E55}"/>
          </ac:spMkLst>
        </pc:spChg>
        <pc:spChg chg="add del mod ord">
          <ac:chgData name="Борис Королев" userId="36d77ec3473eeba6" providerId="LiveId" clId="{C1EAB61A-A1CE-614C-AF52-CEC13CA97735}" dt="2019-02-27T16:48:16.102" v="1072" actId="931"/>
          <ac:spMkLst>
            <pc:docMk/>
            <pc:sldMk cId="2917665846" sldId="259"/>
            <ac:spMk id="4" creationId="{4594CE35-14C6-704A-BBB0-A118A8810A62}"/>
          </ac:spMkLst>
        </pc:spChg>
        <pc:spChg chg="add mod">
          <ac:chgData name="Борис Королев" userId="36d77ec3473eeba6" providerId="LiveId" clId="{C1EAB61A-A1CE-614C-AF52-CEC13CA97735}" dt="2019-02-27T17:14:44.631" v="1553" actId="21"/>
          <ac:spMkLst>
            <pc:docMk/>
            <pc:sldMk cId="2917665846" sldId="259"/>
            <ac:spMk id="4" creationId="{7928AEB5-3F2B-794C-BD05-BA4D14080041}"/>
          </ac:spMkLst>
        </pc:spChg>
        <pc:spChg chg="add mod">
          <ac:chgData name="Борис Королев" userId="36d77ec3473eeba6" providerId="LiveId" clId="{C1EAB61A-A1CE-614C-AF52-CEC13CA97735}" dt="2019-02-27T17:15:16.317" v="1558" actId="21"/>
          <ac:spMkLst>
            <pc:docMk/>
            <pc:sldMk cId="2917665846" sldId="259"/>
            <ac:spMk id="8" creationId="{6B157C07-E6E4-0741-8AEF-C2995792103D}"/>
          </ac:spMkLst>
        </pc:spChg>
        <pc:spChg chg="add del mod">
          <ac:chgData name="Борис Королев" userId="36d77ec3473eeba6" providerId="LiveId" clId="{C1EAB61A-A1CE-614C-AF52-CEC13CA97735}" dt="2019-02-27T17:14:56.148" v="1555" actId="21"/>
          <ac:spMkLst>
            <pc:docMk/>
            <pc:sldMk cId="2917665846" sldId="259"/>
            <ac:spMk id="9" creationId="{AE8521FF-D9B6-9046-8DA5-93986B1EF04C}"/>
          </ac:spMkLst>
        </pc:spChg>
        <pc:spChg chg="add mod">
          <ac:chgData name="Борис Королев" userId="36d77ec3473eeba6" providerId="LiveId" clId="{C1EAB61A-A1CE-614C-AF52-CEC13CA97735}" dt="2019-02-27T17:15:27.946" v="1560" actId="21"/>
          <ac:spMkLst>
            <pc:docMk/>
            <pc:sldMk cId="2917665846" sldId="259"/>
            <ac:spMk id="11" creationId="{B9929D44-7912-0B49-8ED6-436664EC2AFA}"/>
          </ac:spMkLst>
        </pc:spChg>
        <pc:picChg chg="add del mod ord">
          <ac:chgData name="Борис Королев" userId="36d77ec3473eeba6" providerId="LiveId" clId="{C1EAB61A-A1CE-614C-AF52-CEC13CA97735}" dt="2019-02-27T17:15:16.317" v="1558" actId="21"/>
          <ac:picMkLst>
            <pc:docMk/>
            <pc:sldMk cId="2917665846" sldId="259"/>
            <ac:picMk id="5" creationId="{AF289933-03B7-4C40-9017-66151CA57463}"/>
          </ac:picMkLst>
        </pc:picChg>
        <pc:picChg chg="add del mod ord">
          <ac:chgData name="Борис Королев" userId="36d77ec3473eeba6" providerId="LiveId" clId="{C1EAB61A-A1CE-614C-AF52-CEC13CA97735}" dt="2019-02-27T17:15:27.946" v="1560" actId="21"/>
          <ac:picMkLst>
            <pc:docMk/>
            <pc:sldMk cId="2917665846" sldId="259"/>
            <ac:picMk id="7" creationId="{AAD6E17B-482A-1641-BC5D-DCAE205FF50E}"/>
          </ac:picMkLst>
        </pc:picChg>
      </pc:sldChg>
      <pc:sldChg chg="modSp new">
        <pc:chgData name="Борис Королев" userId="36d77ec3473eeba6" providerId="LiveId" clId="{C1EAB61A-A1CE-614C-AF52-CEC13CA97735}" dt="2019-02-27T17:01:08.371" v="1313" actId="255"/>
        <pc:sldMkLst>
          <pc:docMk/>
          <pc:sldMk cId="3081841521" sldId="260"/>
        </pc:sldMkLst>
        <pc:spChg chg="mod">
          <ac:chgData name="Борис Королев" userId="36d77ec3473eeba6" providerId="LiveId" clId="{C1EAB61A-A1CE-614C-AF52-CEC13CA97735}" dt="2019-02-27T16:55:15.571" v="1156" actId="20577"/>
          <ac:spMkLst>
            <pc:docMk/>
            <pc:sldMk cId="3081841521" sldId="260"/>
            <ac:spMk id="2" creationId="{E828211D-5378-EC48-B15E-B2C6DD3952F6}"/>
          </ac:spMkLst>
        </pc:spChg>
        <pc:spChg chg="mod">
          <ac:chgData name="Борис Королев" userId="36d77ec3473eeba6" providerId="LiveId" clId="{C1EAB61A-A1CE-614C-AF52-CEC13CA97735}" dt="2019-02-27T17:01:08.371" v="1313" actId="255"/>
          <ac:spMkLst>
            <pc:docMk/>
            <pc:sldMk cId="3081841521" sldId="260"/>
            <ac:spMk id="3" creationId="{9F9D7123-D976-3A4F-BCE0-072DCC6251D8}"/>
          </ac:spMkLst>
        </pc:spChg>
      </pc:sldChg>
      <pc:sldChg chg="modSp new del">
        <pc:chgData name="Борис Королев" userId="36d77ec3473eeba6" providerId="LiveId" clId="{C1EAB61A-A1CE-614C-AF52-CEC13CA97735}" dt="2019-02-27T17:03:39.997" v="1344" actId="2696"/>
        <pc:sldMkLst>
          <pc:docMk/>
          <pc:sldMk cId="814792459" sldId="261"/>
        </pc:sldMkLst>
        <pc:spChg chg="mod">
          <ac:chgData name="Борис Королев" userId="36d77ec3473eeba6" providerId="LiveId" clId="{C1EAB61A-A1CE-614C-AF52-CEC13CA97735}" dt="2019-02-26T19:26:04.426" v="344" actId="20577"/>
          <ac:spMkLst>
            <pc:docMk/>
            <pc:sldMk cId="814792459" sldId="261"/>
            <ac:spMk id="2" creationId="{9BA5EAC3-770E-3E4F-8BE7-EB28F04E954E}"/>
          </ac:spMkLst>
        </pc:spChg>
        <pc:spChg chg="mod">
          <ac:chgData name="Борис Королев" userId="36d77ec3473eeba6" providerId="LiveId" clId="{C1EAB61A-A1CE-614C-AF52-CEC13CA97735}" dt="2019-02-26T20:05:32.681" v="995" actId="20577"/>
          <ac:spMkLst>
            <pc:docMk/>
            <pc:sldMk cId="814792459" sldId="261"/>
            <ac:spMk id="3" creationId="{3A91C64D-327A-8849-B133-4522609A97E2}"/>
          </ac:spMkLst>
        </pc:spChg>
      </pc:sldChg>
      <pc:sldChg chg="modSp new">
        <pc:chgData name="Борис Королев" userId="36d77ec3473eeba6" providerId="LiveId" clId="{C1EAB61A-A1CE-614C-AF52-CEC13CA97735}" dt="2019-02-27T17:14:15.151" v="1551" actId="27636"/>
        <pc:sldMkLst>
          <pc:docMk/>
          <pc:sldMk cId="483004989" sldId="262"/>
        </pc:sldMkLst>
        <pc:spChg chg="mod">
          <ac:chgData name="Борис Королев" userId="36d77ec3473eeba6" providerId="LiveId" clId="{C1EAB61A-A1CE-614C-AF52-CEC13CA97735}" dt="2019-02-27T17:14:15.151" v="1551" actId="27636"/>
          <ac:spMkLst>
            <pc:docMk/>
            <pc:sldMk cId="483004989" sldId="262"/>
            <ac:spMk id="2" creationId="{817D40EC-910B-A746-B9CB-D516592DC4D1}"/>
          </ac:spMkLst>
        </pc:spChg>
        <pc:spChg chg="mod">
          <ac:chgData name="Борис Королев" userId="36d77ec3473eeba6" providerId="LiveId" clId="{C1EAB61A-A1CE-614C-AF52-CEC13CA97735}" dt="2019-02-27T17:13:36.964" v="1546" actId="255"/>
          <ac:spMkLst>
            <pc:docMk/>
            <pc:sldMk cId="483004989" sldId="262"/>
            <ac:spMk id="3" creationId="{FA1FAD5F-569B-8F43-A001-C87796E20B44}"/>
          </ac:spMkLst>
        </pc:spChg>
      </pc:sldChg>
      <pc:sldChg chg="modSp new">
        <pc:chgData name="Борис Королев" userId="36d77ec3473eeba6" providerId="LiveId" clId="{C1EAB61A-A1CE-614C-AF52-CEC13CA97735}" dt="2019-02-27T17:09:49.350" v="1524" actId="255"/>
        <pc:sldMkLst>
          <pc:docMk/>
          <pc:sldMk cId="3428880549" sldId="263"/>
        </pc:sldMkLst>
        <pc:spChg chg="mod">
          <ac:chgData name="Борис Королев" userId="36d77ec3473eeba6" providerId="LiveId" clId="{C1EAB61A-A1CE-614C-AF52-CEC13CA97735}" dt="2019-02-26T19:55:51.385" v="859" actId="20577"/>
          <ac:spMkLst>
            <pc:docMk/>
            <pc:sldMk cId="3428880549" sldId="263"/>
            <ac:spMk id="2" creationId="{87F35F1A-F2B0-AA43-B735-083BA70F6B6A}"/>
          </ac:spMkLst>
        </pc:spChg>
        <pc:spChg chg="mod">
          <ac:chgData name="Борис Королев" userId="36d77ec3473eeba6" providerId="LiveId" clId="{C1EAB61A-A1CE-614C-AF52-CEC13CA97735}" dt="2019-02-27T17:09:49.350" v="1524" actId="255"/>
          <ac:spMkLst>
            <pc:docMk/>
            <pc:sldMk cId="3428880549" sldId="263"/>
            <ac:spMk id="3" creationId="{383DA01B-7223-364D-9962-09539A266842}"/>
          </ac:spMkLst>
        </pc:spChg>
      </pc:sldChg>
      <pc:sldChg chg="addSp delSp modSp new del mod modClrScheme chgLayout">
        <pc:chgData name="Борис Королев" userId="36d77ec3473eeba6" providerId="LiveId" clId="{C1EAB61A-A1CE-614C-AF52-CEC13CA97735}" dt="2019-02-27T17:12:06.403" v="1543" actId="2696"/>
        <pc:sldMkLst>
          <pc:docMk/>
          <pc:sldMk cId="320010347" sldId="264"/>
        </pc:sldMkLst>
        <pc:spChg chg="del mod ord">
          <ac:chgData name="Борис Королев" userId="36d77ec3473eeba6" providerId="LiveId" clId="{C1EAB61A-A1CE-614C-AF52-CEC13CA97735}" dt="2019-02-27T17:11:54.611" v="1541" actId="21"/>
          <ac:spMkLst>
            <pc:docMk/>
            <pc:sldMk cId="320010347" sldId="264"/>
            <ac:spMk id="2" creationId="{77959A9D-1645-8847-A9B3-60414DA95C30}"/>
          </ac:spMkLst>
        </pc:spChg>
        <pc:spChg chg="del mod ord">
          <ac:chgData name="Борис Королев" userId="36d77ec3473eeba6" providerId="LiveId" clId="{C1EAB61A-A1CE-614C-AF52-CEC13CA97735}" dt="2019-02-27T17:11:01.392" v="1532" actId="21"/>
          <ac:spMkLst>
            <pc:docMk/>
            <pc:sldMk cId="320010347" sldId="264"/>
            <ac:spMk id="3" creationId="{73BD3849-F403-E843-AC47-194EB388ED1B}"/>
          </ac:spMkLst>
        </pc:spChg>
        <pc:spChg chg="add mod">
          <ac:chgData name="Борис Королев" userId="36d77ec3473eeba6" providerId="LiveId" clId="{C1EAB61A-A1CE-614C-AF52-CEC13CA97735}" dt="2019-02-27T17:11:01.392" v="1532" actId="21"/>
          <ac:spMkLst>
            <pc:docMk/>
            <pc:sldMk cId="320010347" sldId="264"/>
            <ac:spMk id="5" creationId="{58436C03-C962-5247-BDA4-0F0958865149}"/>
          </ac:spMkLst>
        </pc:spChg>
        <pc:spChg chg="add mod">
          <ac:chgData name="Борис Королев" userId="36d77ec3473eeba6" providerId="LiveId" clId="{C1EAB61A-A1CE-614C-AF52-CEC13CA97735}" dt="2019-02-27T17:11:54.611" v="1541" actId="21"/>
          <ac:spMkLst>
            <pc:docMk/>
            <pc:sldMk cId="320010347" sldId="264"/>
            <ac:spMk id="7" creationId="{76162272-5991-904D-A7F2-FAE8A3D8F9EA}"/>
          </ac:spMkLst>
        </pc:spChg>
      </pc:sldChg>
      <pc:sldChg chg="addSp delSp modSp add">
        <pc:chgData name="Борис Королев" userId="36d77ec3473eeba6" providerId="LiveId" clId="{C1EAB61A-A1CE-614C-AF52-CEC13CA97735}" dt="2019-02-27T17:11:58.976" v="1542" actId="22"/>
        <pc:sldMkLst>
          <pc:docMk/>
          <pc:sldMk cId="1168611403" sldId="265"/>
        </pc:sldMkLst>
        <pc:spChg chg="del">
          <ac:chgData name="Борис Королев" userId="36d77ec3473eeba6" providerId="LiveId" clId="{C1EAB61A-A1CE-614C-AF52-CEC13CA97735}" dt="2019-02-27T17:11:48.637" v="1540" actId="478"/>
          <ac:spMkLst>
            <pc:docMk/>
            <pc:sldMk cId="1168611403" sldId="265"/>
            <ac:spMk id="2" creationId="{E828211D-5378-EC48-B15E-B2C6DD3952F6}"/>
          </ac:spMkLst>
        </pc:spChg>
        <pc:spChg chg="del">
          <ac:chgData name="Борис Королев" userId="36d77ec3473eeba6" providerId="LiveId" clId="{C1EAB61A-A1CE-614C-AF52-CEC13CA97735}" dt="2019-02-27T17:11:31.043" v="1537" actId="478"/>
          <ac:spMkLst>
            <pc:docMk/>
            <pc:sldMk cId="1168611403" sldId="265"/>
            <ac:spMk id="3" creationId="{9F9D7123-D976-3A4F-BCE0-072DCC6251D8}"/>
          </ac:spMkLst>
        </pc:spChg>
        <pc:spChg chg="add del mod">
          <ac:chgData name="Борис Королев" userId="36d77ec3473eeba6" providerId="LiveId" clId="{C1EAB61A-A1CE-614C-AF52-CEC13CA97735}" dt="2019-02-27T17:11:24.761" v="1535" actId="478"/>
          <ac:spMkLst>
            <pc:docMk/>
            <pc:sldMk cId="1168611403" sldId="265"/>
            <ac:spMk id="5" creationId="{02CFF127-9CF9-6343-9F24-447072E5E121}"/>
          </ac:spMkLst>
        </pc:spChg>
        <pc:spChg chg="add del mod">
          <ac:chgData name="Борис Королев" userId="36d77ec3473eeba6" providerId="LiveId" clId="{C1EAB61A-A1CE-614C-AF52-CEC13CA97735}" dt="2019-02-27T17:11:28.625" v="1536" actId="478"/>
          <ac:spMkLst>
            <pc:docMk/>
            <pc:sldMk cId="1168611403" sldId="265"/>
            <ac:spMk id="7" creationId="{6B5AAD23-5388-1445-AF5D-FF022383AB24}"/>
          </ac:spMkLst>
        </pc:spChg>
        <pc:spChg chg="add del mod">
          <ac:chgData name="Борис Королев" userId="36d77ec3473eeba6" providerId="LiveId" clId="{C1EAB61A-A1CE-614C-AF52-CEC13CA97735}" dt="2019-02-27T17:11:37.722" v="1538" actId="22"/>
          <ac:spMkLst>
            <pc:docMk/>
            <pc:sldMk cId="1168611403" sldId="265"/>
            <ac:spMk id="9" creationId="{8CD0E3B7-4746-EA4D-B653-504F7173F5EF}"/>
          </ac:spMkLst>
        </pc:spChg>
        <pc:spChg chg="add mod">
          <ac:chgData name="Борис Королев" userId="36d77ec3473eeba6" providerId="LiveId" clId="{C1EAB61A-A1CE-614C-AF52-CEC13CA97735}" dt="2019-02-27T17:11:45.278" v="1539" actId="1076"/>
          <ac:spMkLst>
            <pc:docMk/>
            <pc:sldMk cId="1168611403" sldId="265"/>
            <ac:spMk id="11" creationId="{AA9F8E93-D1CD-D84E-8E00-221B0DD2EC4B}"/>
          </ac:spMkLst>
        </pc:spChg>
        <pc:spChg chg="add del mod">
          <ac:chgData name="Борис Королев" userId="36d77ec3473eeba6" providerId="LiveId" clId="{C1EAB61A-A1CE-614C-AF52-CEC13CA97735}" dt="2019-02-27T17:11:58.976" v="1542" actId="22"/>
          <ac:spMkLst>
            <pc:docMk/>
            <pc:sldMk cId="1168611403" sldId="265"/>
            <ac:spMk id="13" creationId="{4F07EAAE-5249-3E42-B482-9BD6AAB3289F}"/>
          </ac:spMkLst>
        </pc:spChg>
        <pc:spChg chg="add mod">
          <ac:chgData name="Борис Королев" userId="36d77ec3473eeba6" providerId="LiveId" clId="{C1EAB61A-A1CE-614C-AF52-CEC13CA97735}" dt="2019-02-27T17:11:58.976" v="1542" actId="22"/>
          <ac:spMkLst>
            <pc:docMk/>
            <pc:sldMk cId="1168611403" sldId="265"/>
            <ac:spMk id="15" creationId="{BAD53B93-855C-5948-ABA5-51EE8C5E9DA5}"/>
          </ac:spMkLst>
        </pc:spChg>
      </pc:sldChg>
      <pc:sldChg chg="addSp delSp modSp add">
        <pc:chgData name="Борис Королев" userId="36d77ec3473eeba6" providerId="LiveId" clId="{C1EAB61A-A1CE-614C-AF52-CEC13CA97735}" dt="2019-02-27T17:16:14.273" v="1566" actId="5793"/>
        <pc:sldMkLst>
          <pc:docMk/>
          <pc:sldMk cId="276820765" sldId="266"/>
        </pc:sldMkLst>
        <pc:spChg chg="del">
          <ac:chgData name="Борис Королев" userId="36d77ec3473eeba6" providerId="LiveId" clId="{C1EAB61A-A1CE-614C-AF52-CEC13CA97735}" dt="2019-02-27T17:14:17.837" v="1552" actId="478"/>
          <ac:spMkLst>
            <pc:docMk/>
            <pc:sldMk cId="276820765" sldId="266"/>
            <ac:spMk id="2" creationId="{66A42CF0-7507-A247-A0A5-8EC8A552F47F}"/>
          </ac:spMkLst>
        </pc:spChg>
        <pc:spChg chg="del">
          <ac:chgData name="Борис Королев" userId="36d77ec3473eeba6" providerId="LiveId" clId="{C1EAB61A-A1CE-614C-AF52-CEC13CA97735}" dt="2019-02-27T17:14:14.913" v="1550" actId="478"/>
          <ac:spMkLst>
            <pc:docMk/>
            <pc:sldMk cId="276820765" sldId="266"/>
            <ac:spMk id="3" creationId="{CE9068C9-C897-7D44-A1AC-F63B22BBED76}"/>
          </ac:spMkLst>
        </pc:spChg>
        <pc:spChg chg="add del mod">
          <ac:chgData name="Борис Королев" userId="36d77ec3473eeba6" providerId="LiveId" clId="{C1EAB61A-A1CE-614C-AF52-CEC13CA97735}" dt="2019-02-27T17:15:00.048" v="1556" actId="22"/>
          <ac:spMkLst>
            <pc:docMk/>
            <pc:sldMk cId="276820765" sldId="266"/>
            <ac:spMk id="5" creationId="{0EC2059B-D547-D447-B597-E11D068230E3}"/>
          </ac:spMkLst>
        </pc:spChg>
        <pc:spChg chg="add del mod">
          <ac:chgData name="Борис Королев" userId="36d77ec3473eeba6" providerId="LiveId" clId="{C1EAB61A-A1CE-614C-AF52-CEC13CA97735}" dt="2019-02-27T17:14:49.389" v="1554" actId="22"/>
          <ac:spMkLst>
            <pc:docMk/>
            <pc:sldMk cId="276820765" sldId="266"/>
            <ac:spMk id="7" creationId="{2120B84E-470A-7843-982D-7BE374C2FEDF}"/>
          </ac:spMkLst>
        </pc:spChg>
        <pc:spChg chg="add mod">
          <ac:chgData name="Борис Королев" userId="36d77ec3473eeba6" providerId="LiveId" clId="{C1EAB61A-A1CE-614C-AF52-CEC13CA97735}" dt="2019-02-27T17:14:49.389" v="1554" actId="22"/>
          <ac:spMkLst>
            <pc:docMk/>
            <pc:sldMk cId="276820765" sldId="266"/>
            <ac:spMk id="9" creationId="{6586BA9D-7BAF-ED42-BEE4-17938C2A465C}"/>
          </ac:spMkLst>
        </pc:spChg>
        <pc:spChg chg="add mod ord">
          <ac:chgData name="Борис Королев" userId="36d77ec3473eeba6" providerId="LiveId" clId="{C1EAB61A-A1CE-614C-AF52-CEC13CA97735}" dt="2019-02-27T17:16:14.273" v="1566" actId="5793"/>
          <ac:spMkLst>
            <pc:docMk/>
            <pc:sldMk cId="276820765" sldId="266"/>
            <ac:spMk id="11" creationId="{AEF687D3-8B22-7047-8543-C57407CB51FE}"/>
          </ac:spMkLst>
        </pc:spChg>
        <pc:picChg chg="add">
          <ac:chgData name="Борис Королев" userId="36d77ec3473eeba6" providerId="LiveId" clId="{C1EAB61A-A1CE-614C-AF52-CEC13CA97735}" dt="2019-02-27T17:15:19.734" v="1559" actId="22"/>
          <ac:picMkLst>
            <pc:docMk/>
            <pc:sldMk cId="276820765" sldId="266"/>
            <ac:picMk id="13" creationId="{E3357853-F059-0E4D-90FB-8959D8C35343}"/>
          </ac:picMkLst>
        </pc:picChg>
        <pc:picChg chg="add">
          <ac:chgData name="Борис Королев" userId="36d77ec3473eeba6" providerId="LiveId" clId="{C1EAB61A-A1CE-614C-AF52-CEC13CA97735}" dt="2019-02-27T17:15:31.357" v="1561" actId="22"/>
          <ac:picMkLst>
            <pc:docMk/>
            <pc:sldMk cId="276820765" sldId="266"/>
            <ac:picMk id="15" creationId="{4370BA8A-488E-0747-BA99-4FA9E556BE95}"/>
          </ac:picMkLst>
        </pc:picChg>
      </pc:sldChg>
      <pc:sldChg chg="addSp delSp modSp add">
        <pc:chgData name="Борис Королев" userId="36d77ec3473eeba6" providerId="LiveId" clId="{C1EAB61A-A1CE-614C-AF52-CEC13CA97735}" dt="2019-02-27T20:01:54.972" v="1611" actId="1076"/>
        <pc:sldMkLst>
          <pc:docMk/>
          <pc:sldMk cId="3094769320" sldId="267"/>
        </pc:sldMkLst>
        <pc:spChg chg="add del mod">
          <ac:chgData name="Борис Королев" userId="36d77ec3473eeba6" providerId="LiveId" clId="{C1EAB61A-A1CE-614C-AF52-CEC13CA97735}" dt="2019-02-27T20:00:55.853" v="1596" actId="22"/>
          <ac:spMkLst>
            <pc:docMk/>
            <pc:sldMk cId="3094769320" sldId="267"/>
            <ac:spMk id="3" creationId="{3923E3FB-A08E-9B42-BDF1-2DB53CD44BEE}"/>
          </ac:spMkLst>
        </pc:spChg>
        <pc:spChg chg="add mod">
          <ac:chgData name="Борис Королев" userId="36d77ec3473eeba6" providerId="LiveId" clId="{C1EAB61A-A1CE-614C-AF52-CEC13CA97735}" dt="2019-02-27T20:01:54.972" v="1611" actId="1076"/>
          <ac:spMkLst>
            <pc:docMk/>
            <pc:sldMk cId="3094769320" sldId="267"/>
            <ac:spMk id="5" creationId="{7A930BF4-1762-BE4B-B04E-788AEA622168}"/>
          </ac:spMkLst>
        </pc:spChg>
        <pc:spChg chg="del">
          <ac:chgData name="Борис Королев" userId="36d77ec3473eeba6" providerId="LiveId" clId="{C1EAB61A-A1CE-614C-AF52-CEC13CA97735}" dt="2019-02-27T19:16:34.928" v="1569" actId="478"/>
          <ac:spMkLst>
            <pc:docMk/>
            <pc:sldMk cId="3094769320" sldId="267"/>
            <ac:spMk id="11" creationId="{AA9F8E93-D1CD-D84E-8E00-221B0DD2EC4B}"/>
          </ac:spMkLst>
        </pc:spChg>
        <pc:spChg chg="del">
          <ac:chgData name="Борис Королев" userId="36d77ec3473eeba6" providerId="LiveId" clId="{C1EAB61A-A1CE-614C-AF52-CEC13CA97735}" dt="2019-02-27T19:16:37.133" v="1570" actId="478"/>
          <ac:spMkLst>
            <pc:docMk/>
            <pc:sldMk cId="3094769320" sldId="267"/>
            <ac:spMk id="15" creationId="{BAD53B93-855C-5948-ABA5-51EE8C5E9DA5}"/>
          </ac:spMkLst>
        </pc:spChg>
        <pc:picChg chg="add mod">
          <ac:chgData name="Борис Королев" userId="36d77ec3473eeba6" providerId="LiveId" clId="{C1EAB61A-A1CE-614C-AF52-CEC13CA97735}" dt="2019-02-27T20:01:49.437" v="1609" actId="1076"/>
          <ac:picMkLst>
            <pc:docMk/>
            <pc:sldMk cId="3094769320" sldId="267"/>
            <ac:picMk id="6" creationId="{F50E45E1-AD34-AF43-ADEA-D08027FCE82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Relationship Id="rId5" Type="http://schemas.microsoft.com/office/2007/relationships/hdphoto" Target="../media/hdphoto1.wdp" /><Relationship Id="rId4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1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46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04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20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2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2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5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9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6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6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2/27/2019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59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3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microsoft.com/office/2007/relationships/hdphoto" Target="../media/hdphoto1.wdp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7.jpe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1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oogle.com" TargetMode="External" /><Relationship Id="rId2" Type="http://schemas.openxmlformats.org/officeDocument/2006/relationships/hyperlink" Target="mailto:yourmail@gmail.com" TargetMode="External" /><Relationship Id="rId1" Type="http://schemas.openxmlformats.org/officeDocument/2006/relationships/slideLayout" Target="../slideLayouts/slideLayout1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korolevb.ru" TargetMode="External" /><Relationship Id="rId1" Type="http://schemas.openxmlformats.org/officeDocument/2006/relationships/slideLayout" Target="../slideLayouts/slideLayout1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14A88-7ABA-FC48-8A5A-82063EC013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317037"/>
            <a:ext cx="9966960" cy="3035808"/>
          </a:xfrm>
        </p:spPr>
        <p:txBody>
          <a:bodyPr>
            <a:normAutofit/>
          </a:bodyPr>
          <a:lstStyle/>
          <a:p>
            <a:pPr algn="ctr"/>
            <a:r>
              <a:rPr lang="ru-RU" sz="4400" b="1"/>
              <a:t>Использование продуктов Google Как средства совершенствования педагогического мастерства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C2779A-5D4B-5448-93B0-A6ACCB13B5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1406" y="4565497"/>
            <a:ext cx="3918594" cy="1069848"/>
          </a:xfrm>
        </p:spPr>
        <p:txBody>
          <a:bodyPr>
            <a:normAutofit/>
          </a:bodyPr>
          <a:lstStyle/>
          <a:p>
            <a:pPr algn="ctr"/>
            <a:r>
              <a:rPr lang="ru-RU" sz="2400"/>
              <a:t>Королёв Борис Игоревич</a:t>
            </a:r>
          </a:p>
          <a:p>
            <a:pPr algn="ctr"/>
            <a:r>
              <a:rPr lang="ru-RU" sz="2400"/>
              <a:t>Учитель физики</a:t>
            </a:r>
          </a:p>
        </p:txBody>
      </p:sp>
    </p:spTree>
    <p:extLst>
      <p:ext uri="{BB962C8B-B14F-4D97-AF65-F5344CB8AC3E}">
        <p14:creationId xmlns:p14="http://schemas.microsoft.com/office/powerpoint/2010/main" val="2733062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24121-047B-7444-A5FD-F8F8B54A3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291" y="449190"/>
            <a:ext cx="10058400" cy="1609344"/>
          </a:xfrm>
        </p:spPr>
        <p:txBody>
          <a:bodyPr/>
          <a:lstStyle/>
          <a:p>
            <a:r>
              <a:rPr lang="ru-RU"/>
              <a:t>План мастер-класса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CEA480-C5FA-B447-B803-B181CDE8BF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80843" y="2358231"/>
            <a:ext cx="9125134" cy="3424107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600"/>
              <a:t>Обзор возможностей сервисов Google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/>
              <a:t>Прохождение Онлайн-опроса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/>
              <a:t>Мастер-класс по созданию мини-опроса с помощью сервиса Google Forms</a:t>
            </a:r>
          </a:p>
        </p:txBody>
      </p:sp>
    </p:spTree>
    <p:extLst>
      <p:ext uri="{BB962C8B-B14F-4D97-AF65-F5344CB8AC3E}">
        <p14:creationId xmlns:p14="http://schemas.microsoft.com/office/powerpoint/2010/main" val="294132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42CF0-7507-A247-A0A5-8EC8A552F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Полезные Сервисы Google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9068C9-C897-7D44-A1AC-F63B22BBE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0610" y="2437975"/>
            <a:ext cx="10649133" cy="3424107"/>
          </a:xfrm>
        </p:spPr>
        <p:txBody>
          <a:bodyPr>
            <a:normAutofit/>
          </a:bodyPr>
          <a:lstStyle/>
          <a:p>
            <a:r>
              <a:rPr lang="ru-RU" sz="3600"/>
              <a:t>Почта</a:t>
            </a:r>
          </a:p>
          <a:p>
            <a:r>
              <a:rPr lang="ru-RU" sz="3600"/>
              <a:t>Календарь</a:t>
            </a:r>
          </a:p>
          <a:p>
            <a:r>
              <a:rPr lang="ru-RU" sz="3600"/>
              <a:t>Диск</a:t>
            </a:r>
          </a:p>
          <a:p>
            <a:r>
              <a:rPr lang="ru-RU" sz="3600"/>
              <a:t>Документы</a:t>
            </a:r>
          </a:p>
          <a:p>
            <a:r>
              <a:rPr lang="ru-RU" sz="3600"/>
              <a:t>Формы</a:t>
            </a:r>
          </a:p>
          <a:p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102314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586BA9D-7BAF-ED42-BEE4-17938C2A46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Календарь</a:t>
            </a:r>
          </a:p>
        </p:txBody>
      </p:sp>
      <p:pic>
        <p:nvPicPr>
          <p:cNvPr id="13" name="Рисунок 5">
            <a:extLst>
              <a:ext uri="{FF2B5EF4-FFF2-40B4-BE49-F238E27FC236}">
                <a16:creationId xmlns:a16="http://schemas.microsoft.com/office/drawing/2014/main" id="{E3357853-F059-0E4D-90FB-8959D8C35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230" y="3324834"/>
            <a:ext cx="5740584" cy="3533166"/>
          </a:xfrm>
          <a:prstGeom prst="rect">
            <a:avLst/>
          </a:prstGeom>
        </p:spPr>
      </p:pic>
      <p:pic>
        <p:nvPicPr>
          <p:cNvPr id="15" name="Рисунок 7">
            <a:extLst>
              <a:ext uri="{FF2B5EF4-FFF2-40B4-BE49-F238E27FC236}">
                <a16:creationId xmlns:a16="http://schemas.microsoft.com/office/drawing/2014/main" id="{4370BA8A-488E-0747-BA99-4FA9E556B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481" y="172729"/>
            <a:ext cx="6830309" cy="3842493"/>
          </a:xfrm>
          <a:prstGeom prst="rect">
            <a:avLst/>
          </a:prstGeom>
        </p:spPr>
      </p:pic>
      <p:sp>
        <p:nvSpPr>
          <p:cNvPr id="11" name="Объект 10">
            <a:extLst>
              <a:ext uri="{FF2B5EF4-FFF2-40B4-BE49-F238E27FC236}">
                <a16:creationId xmlns:a16="http://schemas.microsoft.com/office/drawing/2014/main" id="{AEF687D3-8B22-7047-8543-C57407CB51FE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896053" y="1688431"/>
            <a:ext cx="3560761" cy="232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ru-RU" sz="3200"/>
              <a:t>Создание: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3200"/>
              <a:t>Напоминаний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3200"/>
              <a:t>Мероприятий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3200"/>
              <a:t>Целей</a:t>
            </a:r>
          </a:p>
        </p:txBody>
      </p:sp>
    </p:spTree>
    <p:extLst>
      <p:ext uri="{BB962C8B-B14F-4D97-AF65-F5344CB8AC3E}">
        <p14:creationId xmlns:p14="http://schemas.microsoft.com/office/powerpoint/2010/main" val="27682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28211D-5378-EC48-B15E-B2C6DD39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Диск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D7123-D976-3A4F-BCE0-072DCC6251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29048"/>
            <a:ext cx="10363826" cy="376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/>
              <a:t>Позволяет:</a:t>
            </a:r>
          </a:p>
          <a:p>
            <a:r>
              <a:rPr lang="ru-RU" sz="3600"/>
              <a:t>Создавать документы</a:t>
            </a:r>
          </a:p>
          <a:p>
            <a:r>
              <a:rPr lang="ru-RU" sz="3600"/>
              <a:t>Осуществлять обмен документами (через ссылку)</a:t>
            </a:r>
          </a:p>
          <a:p>
            <a:r>
              <a:rPr lang="ru-RU" sz="3600"/>
              <a:t>Совместно работать в документах</a:t>
            </a:r>
          </a:p>
          <a:p>
            <a:r>
              <a:rPr lang="ru-RU" sz="3600"/>
              <a:t>Облачное хранение</a:t>
            </a:r>
          </a:p>
        </p:txBody>
      </p:sp>
    </p:spTree>
    <p:extLst>
      <p:ext uri="{BB962C8B-B14F-4D97-AF65-F5344CB8AC3E}">
        <p14:creationId xmlns:p14="http://schemas.microsoft.com/office/powerpoint/2010/main" val="308184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>
            <a:extLst>
              <a:ext uri="{FF2B5EF4-FFF2-40B4-BE49-F238E27FC236}">
                <a16:creationId xmlns:a16="http://schemas.microsoft.com/office/drawing/2014/main" id="{AA9F8E93-D1CD-D84E-8E00-221B0DD2EC4B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1063752" y="1844325"/>
            <a:ext cx="10363826" cy="3424107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sz="3600"/>
              <a:t>Создание:</a:t>
            </a:r>
          </a:p>
          <a:p>
            <a:r>
              <a:rPr lang="ru-RU" sz="3600"/>
              <a:t>Опросов</a:t>
            </a:r>
          </a:p>
          <a:p>
            <a:r>
              <a:rPr lang="ru-RU" sz="3600"/>
              <a:t>Обучающих тестов</a:t>
            </a:r>
          </a:p>
          <a:p>
            <a:r>
              <a:rPr lang="ru-RU" sz="3600"/>
              <a:t>Контрольных тестов</a:t>
            </a:r>
          </a:p>
          <a:p>
            <a:r>
              <a:rPr lang="ru-RU" sz="3600"/>
              <a:t>Форм регистрации на мероприятия</a:t>
            </a:r>
          </a:p>
          <a:p>
            <a:r>
              <a:rPr lang="ru-RU" sz="3600"/>
              <a:t>Голосование</a:t>
            </a:r>
          </a:p>
          <a:p>
            <a:r>
              <a:rPr lang="ru-RU" sz="3600"/>
              <a:t>Онлайн-исследования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BAD53B93-855C-5948-ABA5-51EE8C5E9D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Формы Google</a:t>
            </a:r>
          </a:p>
        </p:txBody>
      </p:sp>
    </p:spTree>
    <p:extLst>
      <p:ext uri="{BB962C8B-B14F-4D97-AF65-F5344CB8AC3E}">
        <p14:creationId xmlns:p14="http://schemas.microsoft.com/office/powerpoint/2010/main" val="1168611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A930BF4-1762-BE4B-B04E-788AEA622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734" y="2389632"/>
            <a:ext cx="4979581" cy="1609344"/>
          </a:xfrm>
        </p:spPr>
        <p:txBody>
          <a:bodyPr/>
          <a:lstStyle/>
          <a:p>
            <a:pPr algn="ctr"/>
            <a:r>
              <a:rPr lang="ru-RU"/>
              <a:t>Обучающий тест</a:t>
            </a:r>
          </a:p>
        </p:txBody>
      </p:sp>
      <p:pic>
        <p:nvPicPr>
          <p:cNvPr id="6" name="Объект 5" descr="Изображение выглядит как снимок экрана&#10;&#10;Описание создано автоматически">
            <a:extLst>
              <a:ext uri="{FF2B5EF4-FFF2-40B4-BE49-F238E27FC236}">
                <a16:creationId xmlns:a16="http://schemas.microsoft.com/office/drawing/2014/main" id="{F50E45E1-AD34-AF43-ADEA-D08027FCE824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99" y="327836"/>
            <a:ext cx="6123290" cy="591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6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D40EC-910B-A746-B9CB-D516592D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708" y="661842"/>
            <a:ext cx="10732292" cy="1455810"/>
          </a:xfrm>
        </p:spPr>
        <p:txBody>
          <a:bodyPr>
            <a:normAutofit fontScale="90000"/>
          </a:bodyPr>
          <a:lstStyle/>
          <a:p>
            <a:r>
              <a:rPr lang="ru-RU"/>
              <a:t>Порядок работы с Google Forms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1FAD5F-569B-8F43-A001-C87796E20B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2890" y="2331651"/>
            <a:ext cx="10363826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/>
              <a:t>Для работы с сервисами Google необходимо:</a:t>
            </a:r>
          </a:p>
          <a:p>
            <a:r>
              <a:rPr lang="ru-RU" sz="3200"/>
              <a:t>иметь аккаунт </a:t>
            </a:r>
            <a:r>
              <a:rPr lang="ru-RU" sz="3200">
                <a:hlinkClick r:id="rId2"/>
              </a:rPr>
              <a:t>yourmail@gmail.com</a:t>
            </a:r>
            <a:r>
              <a:rPr lang="ru-RU" sz="3200"/>
              <a:t> (на устройствах Android у большинства он уже имеется)</a:t>
            </a:r>
          </a:p>
          <a:p>
            <a:r>
              <a:rPr lang="ru-RU" sz="3200"/>
              <a:t>Зайти на сайт </a:t>
            </a:r>
            <a:r>
              <a:rPr lang="ru-RU" sz="3200">
                <a:hlinkClick r:id="rId3"/>
              </a:rPr>
              <a:t>google.com</a:t>
            </a:r>
            <a:r>
              <a:rPr lang="ru-RU" sz="3200"/>
              <a:t>
Авторизоваться на сайте под своим логином и паролем</a:t>
            </a:r>
          </a:p>
          <a:p>
            <a:r>
              <a:rPr lang="ru-RU" sz="3200"/>
              <a:t>Открыть Гугл-формы</a:t>
            </a:r>
          </a:p>
        </p:txBody>
      </p:sp>
    </p:spTree>
    <p:extLst>
      <p:ext uri="{BB962C8B-B14F-4D97-AF65-F5344CB8AC3E}">
        <p14:creationId xmlns:p14="http://schemas.microsoft.com/office/powerpoint/2010/main" val="483004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35F1A-F2B0-AA43-B735-083BA70F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Задание мастер-класса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3DA01B-7223-364D-9962-09539A26684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9848" y="2411394"/>
            <a:ext cx="10363826" cy="3424107"/>
          </a:xfrm>
        </p:spPr>
        <p:txBody>
          <a:bodyPr>
            <a:normAutofit/>
          </a:bodyPr>
          <a:lstStyle/>
          <a:p>
            <a:r>
              <a:rPr lang="ru-RU" sz="3600"/>
              <a:t>Перейдите на сайт </a:t>
            </a:r>
            <a:r>
              <a:rPr lang="ru-RU" sz="3600" b="1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korolevb.ru</a:t>
            </a:r>
            <a:endParaRPr lang="ru-RU" sz="3600" b="1">
              <a:solidFill>
                <a:srgbClr val="002060"/>
              </a:solidFill>
            </a:endParaRPr>
          </a:p>
          <a:p>
            <a:r>
              <a:rPr lang="ru-RU" sz="3600"/>
              <a:t>Откройте ссылку </a:t>
            </a:r>
            <a:r>
              <a:rPr lang="ru-RU" sz="3600" b="1"/>
              <a:t>«Задание мастер-класса»</a:t>
            </a:r>
          </a:p>
          <a:p>
            <a:r>
              <a:rPr lang="ru-RU" sz="3600"/>
              <a:t>Следуйте инструкциям</a:t>
            </a:r>
          </a:p>
        </p:txBody>
      </p:sp>
    </p:spTree>
    <p:extLst>
      <p:ext uri="{BB962C8B-B14F-4D97-AF65-F5344CB8AC3E}">
        <p14:creationId xmlns:p14="http://schemas.microsoft.com/office/powerpoint/2010/main" val="34288805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9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Дерево</vt:lpstr>
      <vt:lpstr>Использование продуктов Google Как средства совершенствования педагогического мастерства</vt:lpstr>
      <vt:lpstr>План мастер-класса</vt:lpstr>
      <vt:lpstr>Полезные Сервисы Google</vt:lpstr>
      <vt:lpstr>Календарь</vt:lpstr>
      <vt:lpstr>Диск</vt:lpstr>
      <vt:lpstr>Формы Google</vt:lpstr>
      <vt:lpstr>Обучающий тест</vt:lpstr>
      <vt:lpstr>Порядок работы с Google Forms</vt:lpstr>
      <vt:lpstr>Задание мастер-класса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продуктов Google Как средства совершенствования педагогического мастерства</dc:title>
  <dc:creator>Борис Королев</dc:creator>
  <cp:lastModifiedBy>Борис Королев</cp:lastModifiedBy>
  <cp:revision>4</cp:revision>
  <dcterms:created xsi:type="dcterms:W3CDTF">2019-02-26T19:15:05Z</dcterms:created>
  <dcterms:modified xsi:type="dcterms:W3CDTF">2019-02-27T20:01:56Z</dcterms:modified>
</cp:coreProperties>
</file>